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59" r:id="rId4"/>
    <p:sldId id="261" r:id="rId5"/>
    <p:sldId id="265" r:id="rId6"/>
    <p:sldId id="266" r:id="rId7"/>
    <p:sldId id="264" r:id="rId8"/>
    <p:sldId id="262" r:id="rId9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5A41AC-B3E2-4E9A-8244-F93D61C1D9A4}" v="9" dt="2022-08-10T22:24:52.4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resa Lawson" userId="9ce9767a1ee062d7" providerId="LiveId" clId="{BD5A41AC-B3E2-4E9A-8244-F93D61C1D9A4}"/>
    <pc:docChg chg="undo custSel delSld modSld modMainMaster">
      <pc:chgData name="Teresa Lawson" userId="9ce9767a1ee062d7" providerId="LiveId" clId="{BD5A41AC-B3E2-4E9A-8244-F93D61C1D9A4}" dt="2022-08-10T22:48:05.830" v="225" actId="207"/>
      <pc:docMkLst>
        <pc:docMk/>
      </pc:docMkLst>
      <pc:sldChg chg="addSp delSp modSp mod setBg">
        <pc:chgData name="Teresa Lawson" userId="9ce9767a1ee062d7" providerId="LiveId" clId="{BD5A41AC-B3E2-4E9A-8244-F93D61C1D9A4}" dt="2022-08-10T22:36:11.537" v="128" actId="26606"/>
        <pc:sldMkLst>
          <pc:docMk/>
          <pc:sldMk cId="3479379232" sldId="256"/>
        </pc:sldMkLst>
        <pc:spChg chg="add del">
          <ac:chgData name="Teresa Lawson" userId="9ce9767a1ee062d7" providerId="LiveId" clId="{BD5A41AC-B3E2-4E9A-8244-F93D61C1D9A4}" dt="2022-08-10T22:36:10.094" v="125" actId="26606"/>
          <ac:spMkLst>
            <pc:docMk/>
            <pc:sldMk cId="3479379232" sldId="256"/>
            <ac:spMk id="8" creationId="{2ABBB681-F4D2-40F2-ACC3-DE0B4B4880EF}"/>
          </ac:spMkLst>
        </pc:spChg>
        <pc:spChg chg="add del">
          <ac:chgData name="Teresa Lawson" userId="9ce9767a1ee062d7" providerId="LiveId" clId="{BD5A41AC-B3E2-4E9A-8244-F93D61C1D9A4}" dt="2022-08-10T22:36:10.094" v="125" actId="26606"/>
          <ac:spMkLst>
            <pc:docMk/>
            <pc:sldMk cId="3479379232" sldId="256"/>
            <ac:spMk id="10" creationId="{09388ED0-1FEF-4E11-B488-BD661D1AC1A6}"/>
          </ac:spMkLst>
        </pc:spChg>
        <pc:spChg chg="add del">
          <ac:chgData name="Teresa Lawson" userId="9ce9767a1ee062d7" providerId="LiveId" clId="{BD5A41AC-B3E2-4E9A-8244-F93D61C1D9A4}" dt="2022-08-10T22:36:11.534" v="127" actId="26606"/>
          <ac:spMkLst>
            <pc:docMk/>
            <pc:sldMk cId="3479379232" sldId="256"/>
            <ac:spMk id="12" creationId="{F754C990-9493-43C5-A08F-2B9A55F7DF0A}"/>
          </ac:spMkLst>
        </pc:spChg>
        <pc:spChg chg="add del">
          <ac:chgData name="Teresa Lawson" userId="9ce9767a1ee062d7" providerId="LiveId" clId="{BD5A41AC-B3E2-4E9A-8244-F93D61C1D9A4}" dt="2022-08-10T22:36:11.534" v="127" actId="26606"/>
          <ac:spMkLst>
            <pc:docMk/>
            <pc:sldMk cId="3479379232" sldId="256"/>
            <ac:spMk id="13" creationId="{B176A2F0-4868-448D-8624-668A960A0E45}"/>
          </ac:spMkLst>
        </pc:spChg>
        <pc:spChg chg="add">
          <ac:chgData name="Teresa Lawson" userId="9ce9767a1ee062d7" providerId="LiveId" clId="{BD5A41AC-B3E2-4E9A-8244-F93D61C1D9A4}" dt="2022-08-10T22:36:11.537" v="128" actId="26606"/>
          <ac:spMkLst>
            <pc:docMk/>
            <pc:sldMk cId="3479379232" sldId="256"/>
            <ac:spMk id="15" creationId="{2ABBB681-F4D2-40F2-ACC3-DE0B4B4880EF}"/>
          </ac:spMkLst>
        </pc:spChg>
        <pc:spChg chg="add">
          <ac:chgData name="Teresa Lawson" userId="9ce9767a1ee062d7" providerId="LiveId" clId="{BD5A41AC-B3E2-4E9A-8244-F93D61C1D9A4}" dt="2022-08-10T22:36:11.537" v="128" actId="26606"/>
          <ac:spMkLst>
            <pc:docMk/>
            <pc:sldMk cId="3479379232" sldId="256"/>
            <ac:spMk id="16" creationId="{09388ED0-1FEF-4E11-B488-BD661D1AC1A6}"/>
          </ac:spMkLst>
        </pc:spChg>
        <pc:picChg chg="add mod">
          <ac:chgData name="Teresa Lawson" userId="9ce9767a1ee062d7" providerId="LiveId" clId="{BD5A41AC-B3E2-4E9A-8244-F93D61C1D9A4}" dt="2022-08-10T22:36:11.537" v="128" actId="26606"/>
          <ac:picMkLst>
            <pc:docMk/>
            <pc:sldMk cId="3479379232" sldId="256"/>
            <ac:picMk id="3" creationId="{60E37B7A-E198-454A-9108-23CB01959AAF}"/>
          </ac:picMkLst>
        </pc:picChg>
        <pc:picChg chg="del">
          <ac:chgData name="Teresa Lawson" userId="9ce9767a1ee062d7" providerId="LiveId" clId="{BD5A41AC-B3E2-4E9A-8244-F93D61C1D9A4}" dt="2022-08-10T22:16:14.415" v="0" actId="478"/>
          <ac:picMkLst>
            <pc:docMk/>
            <pc:sldMk cId="3479379232" sldId="256"/>
            <ac:picMk id="5" creationId="{66F72F3D-8FD5-4816-B41E-C4F4CC7EC47E}"/>
          </ac:picMkLst>
        </pc:picChg>
      </pc:sldChg>
      <pc:sldChg chg="modSp mod">
        <pc:chgData name="Teresa Lawson" userId="9ce9767a1ee062d7" providerId="LiveId" clId="{BD5A41AC-B3E2-4E9A-8244-F93D61C1D9A4}" dt="2022-08-10T22:46:34.330" v="213" actId="207"/>
        <pc:sldMkLst>
          <pc:docMk/>
          <pc:sldMk cId="1363036092" sldId="258"/>
        </pc:sldMkLst>
        <pc:spChg chg="mod">
          <ac:chgData name="Teresa Lawson" userId="9ce9767a1ee062d7" providerId="LiveId" clId="{BD5A41AC-B3E2-4E9A-8244-F93D61C1D9A4}" dt="2022-08-10T22:46:34.330" v="213" actId="207"/>
          <ac:spMkLst>
            <pc:docMk/>
            <pc:sldMk cId="1363036092" sldId="258"/>
            <ac:spMk id="2" creationId="{3169D3DC-FFB8-454F-8396-7BBAEA0B50E5}"/>
          </ac:spMkLst>
        </pc:spChg>
        <pc:spChg chg="mod">
          <ac:chgData name="Teresa Lawson" userId="9ce9767a1ee062d7" providerId="LiveId" clId="{BD5A41AC-B3E2-4E9A-8244-F93D61C1D9A4}" dt="2022-08-10T22:46:23.634" v="212" actId="207"/>
          <ac:spMkLst>
            <pc:docMk/>
            <pc:sldMk cId="1363036092" sldId="258"/>
            <ac:spMk id="3" creationId="{C382ADF7-5AA9-426B-ADC0-9944933FC04D}"/>
          </ac:spMkLst>
        </pc:spChg>
      </pc:sldChg>
      <pc:sldChg chg="modSp mod">
        <pc:chgData name="Teresa Lawson" userId="9ce9767a1ee062d7" providerId="LiveId" clId="{BD5A41AC-B3E2-4E9A-8244-F93D61C1D9A4}" dt="2022-08-10T22:46:51.363" v="215" actId="207"/>
        <pc:sldMkLst>
          <pc:docMk/>
          <pc:sldMk cId="840599812" sldId="259"/>
        </pc:sldMkLst>
        <pc:spChg chg="mod">
          <ac:chgData name="Teresa Lawson" userId="9ce9767a1ee062d7" providerId="LiveId" clId="{BD5A41AC-B3E2-4E9A-8244-F93D61C1D9A4}" dt="2022-08-10T22:46:51.363" v="215" actId="207"/>
          <ac:spMkLst>
            <pc:docMk/>
            <pc:sldMk cId="840599812" sldId="259"/>
            <ac:spMk id="2" creationId="{3169D3DC-FFB8-454F-8396-7BBAEA0B50E5}"/>
          </ac:spMkLst>
        </pc:spChg>
        <pc:spChg chg="mod">
          <ac:chgData name="Teresa Lawson" userId="9ce9767a1ee062d7" providerId="LiveId" clId="{BD5A41AC-B3E2-4E9A-8244-F93D61C1D9A4}" dt="2022-08-10T22:46:45.952" v="214" actId="207"/>
          <ac:spMkLst>
            <pc:docMk/>
            <pc:sldMk cId="840599812" sldId="259"/>
            <ac:spMk id="3" creationId="{C382ADF7-5AA9-426B-ADC0-9944933FC04D}"/>
          </ac:spMkLst>
        </pc:spChg>
      </pc:sldChg>
      <pc:sldChg chg="del">
        <pc:chgData name="Teresa Lawson" userId="9ce9767a1ee062d7" providerId="LiveId" clId="{BD5A41AC-B3E2-4E9A-8244-F93D61C1D9A4}" dt="2022-08-10T22:24:25.177" v="117" actId="47"/>
        <pc:sldMkLst>
          <pc:docMk/>
          <pc:sldMk cId="228811712" sldId="260"/>
        </pc:sldMkLst>
      </pc:sldChg>
      <pc:sldChg chg="modSp mod">
        <pc:chgData name="Teresa Lawson" userId="9ce9767a1ee062d7" providerId="LiveId" clId="{BD5A41AC-B3E2-4E9A-8244-F93D61C1D9A4}" dt="2022-08-10T22:47:07.369" v="217" actId="207"/>
        <pc:sldMkLst>
          <pc:docMk/>
          <pc:sldMk cId="916501819" sldId="261"/>
        </pc:sldMkLst>
        <pc:spChg chg="mod">
          <ac:chgData name="Teresa Lawson" userId="9ce9767a1ee062d7" providerId="LiveId" clId="{BD5A41AC-B3E2-4E9A-8244-F93D61C1D9A4}" dt="2022-08-10T22:47:07.369" v="217" actId="207"/>
          <ac:spMkLst>
            <pc:docMk/>
            <pc:sldMk cId="916501819" sldId="261"/>
            <ac:spMk id="2" creationId="{3169D3DC-FFB8-454F-8396-7BBAEA0B50E5}"/>
          </ac:spMkLst>
        </pc:spChg>
        <pc:spChg chg="mod">
          <ac:chgData name="Teresa Lawson" userId="9ce9767a1ee062d7" providerId="LiveId" clId="{BD5A41AC-B3E2-4E9A-8244-F93D61C1D9A4}" dt="2022-08-10T22:47:00.733" v="216" actId="207"/>
          <ac:spMkLst>
            <pc:docMk/>
            <pc:sldMk cId="916501819" sldId="261"/>
            <ac:spMk id="3" creationId="{C382ADF7-5AA9-426B-ADC0-9944933FC04D}"/>
          </ac:spMkLst>
        </pc:spChg>
      </pc:sldChg>
      <pc:sldChg chg="modSp mod">
        <pc:chgData name="Teresa Lawson" userId="9ce9767a1ee062d7" providerId="LiveId" clId="{BD5A41AC-B3E2-4E9A-8244-F93D61C1D9A4}" dt="2022-08-10T22:48:05.830" v="225" actId="207"/>
        <pc:sldMkLst>
          <pc:docMk/>
          <pc:sldMk cId="701116781" sldId="262"/>
        </pc:sldMkLst>
        <pc:spChg chg="mod">
          <ac:chgData name="Teresa Lawson" userId="9ce9767a1ee062d7" providerId="LiveId" clId="{BD5A41AC-B3E2-4E9A-8244-F93D61C1D9A4}" dt="2022-08-10T22:48:05.830" v="225" actId="207"/>
          <ac:spMkLst>
            <pc:docMk/>
            <pc:sldMk cId="701116781" sldId="262"/>
            <ac:spMk id="2" creationId="{3169D3DC-FFB8-454F-8396-7BBAEA0B50E5}"/>
          </ac:spMkLst>
        </pc:spChg>
        <pc:spChg chg="mod">
          <ac:chgData name="Teresa Lawson" userId="9ce9767a1ee062d7" providerId="LiveId" clId="{BD5A41AC-B3E2-4E9A-8244-F93D61C1D9A4}" dt="2022-08-10T22:48:02.430" v="224" actId="207"/>
          <ac:spMkLst>
            <pc:docMk/>
            <pc:sldMk cId="701116781" sldId="262"/>
            <ac:spMk id="3" creationId="{C382ADF7-5AA9-426B-ADC0-9944933FC04D}"/>
          </ac:spMkLst>
        </pc:spChg>
      </pc:sldChg>
      <pc:sldChg chg="modSp mod">
        <pc:chgData name="Teresa Lawson" userId="9ce9767a1ee062d7" providerId="LiveId" clId="{BD5A41AC-B3E2-4E9A-8244-F93D61C1D9A4}" dt="2022-08-10T22:47:55.470" v="223" actId="207"/>
        <pc:sldMkLst>
          <pc:docMk/>
          <pc:sldMk cId="3317395290" sldId="264"/>
        </pc:sldMkLst>
        <pc:spChg chg="mod">
          <ac:chgData name="Teresa Lawson" userId="9ce9767a1ee062d7" providerId="LiveId" clId="{BD5A41AC-B3E2-4E9A-8244-F93D61C1D9A4}" dt="2022-08-10T22:47:55.470" v="223" actId="207"/>
          <ac:spMkLst>
            <pc:docMk/>
            <pc:sldMk cId="3317395290" sldId="264"/>
            <ac:spMk id="2" creationId="{3169D3DC-FFB8-454F-8396-7BBAEA0B50E5}"/>
          </ac:spMkLst>
        </pc:spChg>
        <pc:spChg chg="mod">
          <ac:chgData name="Teresa Lawson" userId="9ce9767a1ee062d7" providerId="LiveId" clId="{BD5A41AC-B3E2-4E9A-8244-F93D61C1D9A4}" dt="2022-08-10T22:47:49.900" v="222" actId="207"/>
          <ac:spMkLst>
            <pc:docMk/>
            <pc:sldMk cId="3317395290" sldId="264"/>
            <ac:spMk id="3" creationId="{C382ADF7-5AA9-426B-ADC0-9944933FC04D}"/>
          </ac:spMkLst>
        </pc:spChg>
      </pc:sldChg>
      <pc:sldChg chg="modSp mod">
        <pc:chgData name="Teresa Lawson" userId="9ce9767a1ee062d7" providerId="LiveId" clId="{BD5A41AC-B3E2-4E9A-8244-F93D61C1D9A4}" dt="2022-08-10T22:47:23.295" v="219" actId="207"/>
        <pc:sldMkLst>
          <pc:docMk/>
          <pc:sldMk cId="3650328619" sldId="265"/>
        </pc:sldMkLst>
        <pc:spChg chg="mod">
          <ac:chgData name="Teresa Lawson" userId="9ce9767a1ee062d7" providerId="LiveId" clId="{BD5A41AC-B3E2-4E9A-8244-F93D61C1D9A4}" dt="2022-08-10T22:47:23.295" v="219" actId="207"/>
          <ac:spMkLst>
            <pc:docMk/>
            <pc:sldMk cId="3650328619" sldId="265"/>
            <ac:spMk id="2" creationId="{3169D3DC-FFB8-454F-8396-7BBAEA0B50E5}"/>
          </ac:spMkLst>
        </pc:spChg>
        <pc:spChg chg="mod">
          <ac:chgData name="Teresa Lawson" userId="9ce9767a1ee062d7" providerId="LiveId" clId="{BD5A41AC-B3E2-4E9A-8244-F93D61C1D9A4}" dt="2022-08-10T22:47:16.241" v="218" actId="207"/>
          <ac:spMkLst>
            <pc:docMk/>
            <pc:sldMk cId="3650328619" sldId="265"/>
            <ac:spMk id="3" creationId="{C382ADF7-5AA9-426B-ADC0-9944933FC04D}"/>
          </ac:spMkLst>
        </pc:spChg>
      </pc:sldChg>
      <pc:sldChg chg="modSp mod">
        <pc:chgData name="Teresa Lawson" userId="9ce9767a1ee062d7" providerId="LiveId" clId="{BD5A41AC-B3E2-4E9A-8244-F93D61C1D9A4}" dt="2022-08-10T22:47:43.406" v="221" actId="207"/>
        <pc:sldMkLst>
          <pc:docMk/>
          <pc:sldMk cId="2865411719" sldId="266"/>
        </pc:sldMkLst>
        <pc:spChg chg="mod">
          <ac:chgData name="Teresa Lawson" userId="9ce9767a1ee062d7" providerId="LiveId" clId="{BD5A41AC-B3E2-4E9A-8244-F93D61C1D9A4}" dt="2022-08-10T22:47:43.406" v="221" actId="207"/>
          <ac:spMkLst>
            <pc:docMk/>
            <pc:sldMk cId="2865411719" sldId="266"/>
            <ac:spMk id="2" creationId="{3169D3DC-FFB8-454F-8396-7BBAEA0B50E5}"/>
          </ac:spMkLst>
        </pc:spChg>
        <pc:spChg chg="mod">
          <ac:chgData name="Teresa Lawson" userId="9ce9767a1ee062d7" providerId="LiveId" clId="{BD5A41AC-B3E2-4E9A-8244-F93D61C1D9A4}" dt="2022-08-10T22:47:34.929" v="220" actId="207"/>
          <ac:spMkLst>
            <pc:docMk/>
            <pc:sldMk cId="2865411719" sldId="266"/>
            <ac:spMk id="3" creationId="{C382ADF7-5AA9-426B-ADC0-9944933FC04D}"/>
          </ac:spMkLst>
        </pc:spChg>
      </pc:sldChg>
      <pc:sldMasterChg chg="setBg modSldLayout">
        <pc:chgData name="Teresa Lawson" userId="9ce9767a1ee062d7" providerId="LiveId" clId="{BD5A41AC-B3E2-4E9A-8244-F93D61C1D9A4}" dt="2022-08-10T22:22:42.336" v="97"/>
        <pc:sldMasterMkLst>
          <pc:docMk/>
          <pc:sldMasterMk cId="0" sldId="2147483840"/>
        </pc:sldMasterMkLst>
        <pc:sldLayoutChg chg="setBg">
          <pc:chgData name="Teresa Lawson" userId="9ce9767a1ee062d7" providerId="LiveId" clId="{BD5A41AC-B3E2-4E9A-8244-F93D61C1D9A4}" dt="2022-08-10T22:22:42.336" v="97"/>
          <pc:sldLayoutMkLst>
            <pc:docMk/>
            <pc:sldMasterMk cId="0" sldId="2147483840"/>
            <pc:sldLayoutMk cId="0" sldId="2147483841"/>
          </pc:sldLayoutMkLst>
        </pc:sldLayoutChg>
        <pc:sldLayoutChg chg="setBg">
          <pc:chgData name="Teresa Lawson" userId="9ce9767a1ee062d7" providerId="LiveId" clId="{BD5A41AC-B3E2-4E9A-8244-F93D61C1D9A4}" dt="2022-08-10T22:22:42.336" v="97"/>
          <pc:sldLayoutMkLst>
            <pc:docMk/>
            <pc:sldMasterMk cId="0" sldId="2147483840"/>
            <pc:sldLayoutMk cId="0" sldId="2147483842"/>
          </pc:sldLayoutMkLst>
        </pc:sldLayoutChg>
        <pc:sldLayoutChg chg="setBg">
          <pc:chgData name="Teresa Lawson" userId="9ce9767a1ee062d7" providerId="LiveId" clId="{BD5A41AC-B3E2-4E9A-8244-F93D61C1D9A4}" dt="2022-08-10T22:22:42.336" v="97"/>
          <pc:sldLayoutMkLst>
            <pc:docMk/>
            <pc:sldMasterMk cId="0" sldId="2147483840"/>
            <pc:sldLayoutMk cId="0" sldId="2147483843"/>
          </pc:sldLayoutMkLst>
        </pc:sldLayoutChg>
        <pc:sldLayoutChg chg="setBg">
          <pc:chgData name="Teresa Lawson" userId="9ce9767a1ee062d7" providerId="LiveId" clId="{BD5A41AC-B3E2-4E9A-8244-F93D61C1D9A4}" dt="2022-08-10T22:22:42.336" v="97"/>
          <pc:sldLayoutMkLst>
            <pc:docMk/>
            <pc:sldMasterMk cId="0" sldId="2147483840"/>
            <pc:sldLayoutMk cId="0" sldId="2147483844"/>
          </pc:sldLayoutMkLst>
        </pc:sldLayoutChg>
        <pc:sldLayoutChg chg="setBg">
          <pc:chgData name="Teresa Lawson" userId="9ce9767a1ee062d7" providerId="LiveId" clId="{BD5A41AC-B3E2-4E9A-8244-F93D61C1D9A4}" dt="2022-08-10T22:22:42.336" v="97"/>
          <pc:sldLayoutMkLst>
            <pc:docMk/>
            <pc:sldMasterMk cId="0" sldId="2147483840"/>
            <pc:sldLayoutMk cId="0" sldId="2147483845"/>
          </pc:sldLayoutMkLst>
        </pc:sldLayoutChg>
        <pc:sldLayoutChg chg="setBg">
          <pc:chgData name="Teresa Lawson" userId="9ce9767a1ee062d7" providerId="LiveId" clId="{BD5A41AC-B3E2-4E9A-8244-F93D61C1D9A4}" dt="2022-08-10T22:22:42.336" v="97"/>
          <pc:sldLayoutMkLst>
            <pc:docMk/>
            <pc:sldMasterMk cId="0" sldId="2147483840"/>
            <pc:sldLayoutMk cId="0" sldId="2147483846"/>
          </pc:sldLayoutMkLst>
        </pc:sldLayoutChg>
        <pc:sldLayoutChg chg="setBg">
          <pc:chgData name="Teresa Lawson" userId="9ce9767a1ee062d7" providerId="LiveId" clId="{BD5A41AC-B3E2-4E9A-8244-F93D61C1D9A4}" dt="2022-08-10T22:22:42.336" v="97"/>
          <pc:sldLayoutMkLst>
            <pc:docMk/>
            <pc:sldMasterMk cId="0" sldId="2147483840"/>
            <pc:sldLayoutMk cId="0" sldId="2147483847"/>
          </pc:sldLayoutMkLst>
        </pc:sldLayoutChg>
        <pc:sldLayoutChg chg="setBg">
          <pc:chgData name="Teresa Lawson" userId="9ce9767a1ee062d7" providerId="LiveId" clId="{BD5A41AC-B3E2-4E9A-8244-F93D61C1D9A4}" dt="2022-08-10T22:22:42.336" v="97"/>
          <pc:sldLayoutMkLst>
            <pc:docMk/>
            <pc:sldMasterMk cId="0" sldId="2147483840"/>
            <pc:sldLayoutMk cId="0" sldId="2147483848"/>
          </pc:sldLayoutMkLst>
        </pc:sldLayoutChg>
        <pc:sldLayoutChg chg="setBg">
          <pc:chgData name="Teresa Lawson" userId="9ce9767a1ee062d7" providerId="LiveId" clId="{BD5A41AC-B3E2-4E9A-8244-F93D61C1D9A4}" dt="2022-08-10T22:22:42.336" v="97"/>
          <pc:sldLayoutMkLst>
            <pc:docMk/>
            <pc:sldMasterMk cId="0" sldId="2147483840"/>
            <pc:sldLayoutMk cId="0" sldId="2147483849"/>
          </pc:sldLayoutMkLst>
        </pc:sldLayoutChg>
        <pc:sldLayoutChg chg="setBg">
          <pc:chgData name="Teresa Lawson" userId="9ce9767a1ee062d7" providerId="LiveId" clId="{BD5A41AC-B3E2-4E9A-8244-F93D61C1D9A4}" dt="2022-08-10T22:22:42.336" v="97"/>
          <pc:sldLayoutMkLst>
            <pc:docMk/>
            <pc:sldMasterMk cId="0" sldId="2147483840"/>
            <pc:sldLayoutMk cId="0" sldId="2147483850"/>
          </pc:sldLayoutMkLst>
        </pc:sldLayoutChg>
        <pc:sldLayoutChg chg="setBg">
          <pc:chgData name="Teresa Lawson" userId="9ce9767a1ee062d7" providerId="LiveId" clId="{BD5A41AC-B3E2-4E9A-8244-F93D61C1D9A4}" dt="2022-08-10T22:22:42.336" v="97"/>
          <pc:sldLayoutMkLst>
            <pc:docMk/>
            <pc:sldMasterMk cId="0" sldId="2147483840"/>
            <pc:sldLayoutMk cId="0" sldId="214748385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7">
            <a:extLst>
              <a:ext uri="{FF2B5EF4-FFF2-40B4-BE49-F238E27FC236}">
                <a16:creationId xmlns:a16="http://schemas.microsoft.com/office/drawing/2014/main" id="{2ABBB681-F4D2-40F2-ACC3-DE0B4B488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A4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09388ED0-1FEF-4E11-B488-BD661D1AC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5847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60E37B7A-E198-454A-9108-23CB01959A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1758" y="771434"/>
            <a:ext cx="6088484" cy="527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379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69D3DC-FFB8-454F-8396-7BBAEA0B50E5}"/>
              </a:ext>
            </a:extLst>
          </p:cNvPr>
          <p:cNvSpPr txBox="1"/>
          <p:nvPr/>
        </p:nvSpPr>
        <p:spPr>
          <a:xfrm>
            <a:off x="473869" y="314325"/>
            <a:ext cx="1124426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dirty="0">
                <a:solidFill>
                  <a:schemeClr val="tx2"/>
                </a:solidFill>
              </a:rPr>
              <a:t>Our Mission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82ADF7-5AA9-426B-ADC0-9944933FC04D}"/>
              </a:ext>
            </a:extLst>
          </p:cNvPr>
          <p:cNvSpPr txBox="1"/>
          <p:nvPr/>
        </p:nvSpPr>
        <p:spPr>
          <a:xfrm>
            <a:off x="842963" y="1343025"/>
            <a:ext cx="10875168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solidFill>
                  <a:schemeClr val="tx2"/>
                </a:solidFill>
              </a:rPr>
              <a:t>The Village House is dedicated to enriching the lives of children within our community by providing a safe, structured and secure family environment in a supportive atmosphere, to aid children and adolescents in becoming productive men and women of society.  We are building a village one child at a time.  </a:t>
            </a:r>
          </a:p>
        </p:txBody>
      </p:sp>
    </p:spTree>
    <p:extLst>
      <p:ext uri="{BB962C8B-B14F-4D97-AF65-F5344CB8AC3E}">
        <p14:creationId xmlns:p14="http://schemas.microsoft.com/office/powerpoint/2010/main" val="1363036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69D3DC-FFB8-454F-8396-7BBAEA0B50E5}"/>
              </a:ext>
            </a:extLst>
          </p:cNvPr>
          <p:cNvSpPr txBox="1"/>
          <p:nvPr/>
        </p:nvSpPr>
        <p:spPr>
          <a:xfrm>
            <a:off x="473869" y="314325"/>
            <a:ext cx="1124426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dirty="0">
                <a:solidFill>
                  <a:schemeClr val="tx2"/>
                </a:solidFill>
              </a:rPr>
              <a:t>About 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82ADF7-5AA9-426B-ADC0-9944933FC04D}"/>
              </a:ext>
            </a:extLst>
          </p:cNvPr>
          <p:cNvSpPr txBox="1"/>
          <p:nvPr/>
        </p:nvSpPr>
        <p:spPr>
          <a:xfrm>
            <a:off x="842963" y="1176099"/>
            <a:ext cx="10875168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Our Facility Name is : The Village House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We are a Level 3 Therapeutic Treatment Facility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We provide Therapeutic Treatment and Care to Children and Adolescents 7-17 with various mental illnesses, emotional disturbances, histories of substance abuse, abandonment and/or involvement in the legal system.</a:t>
            </a:r>
          </a:p>
        </p:txBody>
      </p:sp>
    </p:spTree>
    <p:extLst>
      <p:ext uri="{BB962C8B-B14F-4D97-AF65-F5344CB8AC3E}">
        <p14:creationId xmlns:p14="http://schemas.microsoft.com/office/powerpoint/2010/main" val="840599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69D3DC-FFB8-454F-8396-7BBAEA0B50E5}"/>
              </a:ext>
            </a:extLst>
          </p:cNvPr>
          <p:cNvSpPr txBox="1"/>
          <p:nvPr/>
        </p:nvSpPr>
        <p:spPr>
          <a:xfrm>
            <a:off x="473869" y="314325"/>
            <a:ext cx="1124426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dirty="0">
                <a:solidFill>
                  <a:schemeClr val="tx2"/>
                </a:solidFill>
              </a:rPr>
              <a:t>Who Are We?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82ADF7-5AA9-426B-ADC0-9944933FC04D}"/>
              </a:ext>
            </a:extLst>
          </p:cNvPr>
          <p:cNvSpPr txBox="1"/>
          <p:nvPr/>
        </p:nvSpPr>
        <p:spPr>
          <a:xfrm>
            <a:off x="842963" y="1343025"/>
            <a:ext cx="1087516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We are a family and equally as important, we are a business.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We will provide the following for our clients at all times: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Structure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Safe/Secure Family-like environment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Therapeutic Care and Treatment </a:t>
            </a:r>
          </a:p>
        </p:txBody>
      </p:sp>
    </p:spTree>
    <p:extLst>
      <p:ext uri="{BB962C8B-B14F-4D97-AF65-F5344CB8AC3E}">
        <p14:creationId xmlns:p14="http://schemas.microsoft.com/office/powerpoint/2010/main" val="916501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69D3DC-FFB8-454F-8396-7BBAEA0B50E5}"/>
              </a:ext>
            </a:extLst>
          </p:cNvPr>
          <p:cNvSpPr txBox="1"/>
          <p:nvPr/>
        </p:nvSpPr>
        <p:spPr>
          <a:xfrm>
            <a:off x="473869" y="314325"/>
            <a:ext cx="1124426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dirty="0">
                <a:solidFill>
                  <a:schemeClr val="tx2"/>
                </a:solidFill>
              </a:rPr>
              <a:t>Who Are We?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82ADF7-5AA9-426B-ADC0-9944933FC04D}"/>
              </a:ext>
            </a:extLst>
          </p:cNvPr>
          <p:cNvSpPr txBox="1"/>
          <p:nvPr/>
        </p:nvSpPr>
        <p:spPr>
          <a:xfrm>
            <a:off x="842963" y="1343025"/>
            <a:ext cx="1087516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2"/>
                </a:solidFill>
              </a:rPr>
              <a:t>We will ensure that: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2"/>
                </a:solidFill>
              </a:rPr>
              <a:t>Documented notes are input into </a:t>
            </a:r>
            <a:r>
              <a:rPr lang="en-US" sz="3000" dirty="0" err="1">
                <a:solidFill>
                  <a:schemeClr val="tx2"/>
                </a:solidFill>
              </a:rPr>
              <a:t>ShareNotes</a:t>
            </a:r>
            <a:r>
              <a:rPr lang="en-US" sz="3000" dirty="0">
                <a:solidFill>
                  <a:schemeClr val="tx2"/>
                </a:solidFill>
              </a:rPr>
              <a:t> for each shift.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2"/>
                </a:solidFill>
              </a:rPr>
              <a:t>Clients are safe at all times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2"/>
                </a:solidFill>
              </a:rPr>
              <a:t>Incidents are reported immediately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2"/>
                </a:solidFill>
              </a:rPr>
              <a:t>Medications are taken as prescribed and logged (black ink only)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2"/>
                </a:solidFill>
              </a:rPr>
              <a:t>Fire Drills are completed once a month on each shift.</a:t>
            </a:r>
          </a:p>
        </p:txBody>
      </p:sp>
    </p:spTree>
    <p:extLst>
      <p:ext uri="{BB962C8B-B14F-4D97-AF65-F5344CB8AC3E}">
        <p14:creationId xmlns:p14="http://schemas.microsoft.com/office/powerpoint/2010/main" val="3650328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69D3DC-FFB8-454F-8396-7BBAEA0B50E5}"/>
              </a:ext>
            </a:extLst>
          </p:cNvPr>
          <p:cNvSpPr txBox="1"/>
          <p:nvPr/>
        </p:nvSpPr>
        <p:spPr>
          <a:xfrm>
            <a:off x="473869" y="314325"/>
            <a:ext cx="1124426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dirty="0">
                <a:solidFill>
                  <a:schemeClr val="tx2"/>
                </a:solidFill>
              </a:rPr>
              <a:t>What Do Our Clients Need?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82ADF7-5AA9-426B-ADC0-9944933FC04D}"/>
              </a:ext>
            </a:extLst>
          </p:cNvPr>
          <p:cNvSpPr txBox="1"/>
          <p:nvPr/>
        </p:nvSpPr>
        <p:spPr>
          <a:xfrm>
            <a:off x="842963" y="1343025"/>
            <a:ext cx="10875168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Love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Kind Words (PLEASE and THANK YOU)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Respect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Safe/Secure Family-like Environment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Therapeutic Care and Treatment</a:t>
            </a:r>
          </a:p>
        </p:txBody>
      </p:sp>
    </p:spTree>
    <p:extLst>
      <p:ext uri="{BB962C8B-B14F-4D97-AF65-F5344CB8AC3E}">
        <p14:creationId xmlns:p14="http://schemas.microsoft.com/office/powerpoint/2010/main" val="2865411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69D3DC-FFB8-454F-8396-7BBAEA0B50E5}"/>
              </a:ext>
            </a:extLst>
          </p:cNvPr>
          <p:cNvSpPr txBox="1"/>
          <p:nvPr/>
        </p:nvSpPr>
        <p:spPr>
          <a:xfrm>
            <a:off x="473869" y="314325"/>
            <a:ext cx="1124426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dirty="0">
                <a:solidFill>
                  <a:schemeClr val="tx2"/>
                </a:solidFill>
              </a:rPr>
              <a:t>BEHAVIORS</a:t>
            </a:r>
            <a:r>
              <a:rPr lang="en-US" sz="50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82ADF7-5AA9-426B-ADC0-9944933FC04D}"/>
              </a:ext>
            </a:extLst>
          </p:cNvPr>
          <p:cNvSpPr txBox="1"/>
          <p:nvPr/>
        </p:nvSpPr>
        <p:spPr>
          <a:xfrm>
            <a:off x="842963" y="1343025"/>
            <a:ext cx="1087516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ADHD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PTSD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ODD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MDD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Bipolar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OCD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5ED2FB-BCBC-43C7-A6CD-868508F73248}"/>
              </a:ext>
            </a:extLst>
          </p:cNvPr>
          <p:cNvSpPr txBox="1"/>
          <p:nvPr/>
        </p:nvSpPr>
        <p:spPr>
          <a:xfrm>
            <a:off x="785813" y="5229225"/>
            <a:ext cx="11044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As we bring in new clients, we will review their PCP (Person Centered Plan) and train based on each behavior.  </a:t>
            </a:r>
          </a:p>
        </p:txBody>
      </p:sp>
    </p:spTree>
    <p:extLst>
      <p:ext uri="{BB962C8B-B14F-4D97-AF65-F5344CB8AC3E}">
        <p14:creationId xmlns:p14="http://schemas.microsoft.com/office/powerpoint/2010/main" val="3317395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69D3DC-FFB8-454F-8396-7BBAEA0B50E5}"/>
              </a:ext>
            </a:extLst>
          </p:cNvPr>
          <p:cNvSpPr txBox="1"/>
          <p:nvPr/>
        </p:nvSpPr>
        <p:spPr>
          <a:xfrm>
            <a:off x="473869" y="314325"/>
            <a:ext cx="1124426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dirty="0">
                <a:solidFill>
                  <a:schemeClr val="tx2"/>
                </a:solidFill>
              </a:rPr>
              <a:t>Types of Therapy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82ADF7-5AA9-426B-ADC0-9944933FC04D}"/>
              </a:ext>
            </a:extLst>
          </p:cNvPr>
          <p:cNvSpPr txBox="1"/>
          <p:nvPr/>
        </p:nvSpPr>
        <p:spPr>
          <a:xfrm>
            <a:off x="842963" y="1343025"/>
            <a:ext cx="10875168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 “Stimulate their minds with therapy”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Cognitive Behavioral Therapy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 Play Therapy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Anger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Individual Therapy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Group Therapy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Journal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Cooking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2"/>
                </a:solidFill>
              </a:rPr>
              <a:t>Mindfulness-Based Therapy</a:t>
            </a:r>
          </a:p>
        </p:txBody>
      </p:sp>
    </p:spTree>
    <p:extLst>
      <p:ext uri="{BB962C8B-B14F-4D97-AF65-F5344CB8AC3E}">
        <p14:creationId xmlns:p14="http://schemas.microsoft.com/office/powerpoint/2010/main" val="701116781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</TotalTime>
  <Words>290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Corbel</vt:lpstr>
      <vt:lpstr>Wingdings 2</vt:lpstr>
      <vt:lpstr>Frame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Lawson, Teresa</dc:creator>
  <cp:lastModifiedBy>Teresa Lawson</cp:lastModifiedBy>
  <cp:revision>7</cp:revision>
  <cp:lastPrinted>2022-07-08T14:08:45Z</cp:lastPrinted>
  <dcterms:created xsi:type="dcterms:W3CDTF">2022-01-25T20:26:45Z</dcterms:created>
  <dcterms:modified xsi:type="dcterms:W3CDTF">2022-08-10T22:48:11Z</dcterms:modified>
</cp:coreProperties>
</file>